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E59CD-6C2A-4383-85E8-FA73D1A40709}" v="1" dt="2020-09-18T04:20:43.079"/>
    <p1510:client id="{A62D36E8-621B-454D-A653-3A3F96F2A8D2}" v="7" dt="2020-09-18T04:45:04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kumar" userId="a122eebb310b7f0a" providerId="Windows Live" clId="Web-{A62D36E8-621B-454D-A653-3A3F96F2A8D2}"/>
    <pc:docChg chg="addSld modSld">
      <pc:chgData name="suraj kumar" userId="a122eebb310b7f0a" providerId="Windows Live" clId="Web-{A62D36E8-621B-454D-A653-3A3F96F2A8D2}" dt="2020-09-18T04:45:04.298" v="5" actId="1076"/>
      <pc:docMkLst>
        <pc:docMk/>
      </pc:docMkLst>
      <pc:sldChg chg="addSp modSp new">
        <pc:chgData name="suraj kumar" userId="a122eebb310b7f0a" providerId="Windows Live" clId="Web-{A62D36E8-621B-454D-A653-3A3F96F2A8D2}" dt="2020-09-18T04:45:04.298" v="5" actId="1076"/>
        <pc:sldMkLst>
          <pc:docMk/>
          <pc:sldMk cId="1440040071" sldId="263"/>
        </pc:sldMkLst>
        <pc:picChg chg="add mod">
          <ac:chgData name="suraj kumar" userId="a122eebb310b7f0a" providerId="Windows Live" clId="Web-{A62D36E8-621B-454D-A653-3A3F96F2A8D2}" dt="2020-09-18T04:45:04.298" v="5" actId="1076"/>
          <ac:picMkLst>
            <pc:docMk/>
            <pc:sldMk cId="1440040071" sldId="263"/>
            <ac:picMk id="2" creationId="{36FD4771-F5B0-4B9E-B012-CEB83CCE1551}"/>
          </ac:picMkLst>
        </pc:picChg>
      </pc:sldChg>
    </pc:docChg>
  </pc:docChgLst>
  <pc:docChgLst>
    <pc:chgData name="suraj kumar" userId="a122eebb310b7f0a" providerId="Windows Live" clId="Web-{414E59CD-6C2A-4383-85E8-FA73D1A40709}"/>
    <pc:docChg chg="sldOrd">
      <pc:chgData name="suraj kumar" userId="a122eebb310b7f0a" providerId="Windows Live" clId="Web-{414E59CD-6C2A-4383-85E8-FA73D1A40709}" dt="2020-09-18T04:20:43.079" v="0"/>
      <pc:docMkLst>
        <pc:docMk/>
      </pc:docMkLst>
      <pc:sldChg chg="ord">
        <pc:chgData name="suraj kumar" userId="a122eebb310b7f0a" providerId="Windows Live" clId="Web-{414E59CD-6C2A-4383-85E8-FA73D1A40709}" dt="2020-09-18T04:20:43.079" v="0"/>
        <pc:sldMkLst>
          <pc:docMk/>
          <pc:sldMk cId="36181319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image" Target="../media/image16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9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5747801" y="4455981"/>
            <a:ext cx="468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 …</a:t>
            </a:r>
          </a:p>
          <a:p>
            <a:r>
              <a:rPr lang="en-US" sz="2000" i="1" dirty="0"/>
              <a:t>		… 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D4771-F5B0-4B9E-B012-CEB83CCE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6"/>
          <a:stretch/>
        </p:blipFill>
        <p:spPr>
          <a:xfrm>
            <a:off x="2815067" y="903892"/>
            <a:ext cx="7872707" cy="4540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BB485D-7CBD-6A48-8CE0-3D0B736C8016}"/>
              </a:ext>
            </a:extLst>
          </p:cNvPr>
          <p:cNvSpPr txBox="1">
            <a:spLocks/>
          </p:cNvSpPr>
          <p:nvPr/>
        </p:nvSpPr>
        <p:spPr>
          <a:xfrm>
            <a:off x="772510" y="76200"/>
            <a:ext cx="9643242" cy="7225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Brainstorming – Design Thinking </a:t>
            </a:r>
          </a:p>
        </p:txBody>
      </p:sp>
      <p:pic>
        <p:nvPicPr>
          <p:cNvPr id="1026" name="Picture 2" descr="Free Fight Cliparts, Download Free Clip Art, Free Clip Art on Clipart  Library">
            <a:extLst>
              <a:ext uri="{FF2B5EF4-FFF2-40B4-BE49-F238E27FC236}">
                <a16:creationId xmlns:a16="http://schemas.microsoft.com/office/drawing/2014/main" id="{06C6B4F8-9D0F-8445-B1FE-40575CBE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10" y="1016439"/>
            <a:ext cx="1870473" cy="15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ds Quarrel Stock Illustrations – 370 Kids Quarrel Stock Illustrations,  Vectors &amp; Clipart - Dreamstime">
            <a:extLst>
              <a:ext uri="{FF2B5EF4-FFF2-40B4-BE49-F238E27FC236}">
                <a16:creationId xmlns:a16="http://schemas.microsoft.com/office/drawing/2014/main" id="{6C224989-4F9C-AA49-8AB7-A51837D1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64" y="5190623"/>
            <a:ext cx="2521334" cy="186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rreling Parents And Crying Son Royalty Free Cliparts, Vectors, And Stock  Illustration. Image 89216384.">
            <a:extLst>
              <a:ext uri="{FF2B5EF4-FFF2-40B4-BE49-F238E27FC236}">
                <a16:creationId xmlns:a16="http://schemas.microsoft.com/office/drawing/2014/main" id="{492F3AEA-2F7A-844B-9078-B485E6AE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2" y="2921877"/>
            <a:ext cx="2345048" cy="19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o boys fighting and scratching part of bad kids Vector Image">
            <a:extLst>
              <a:ext uri="{FF2B5EF4-FFF2-40B4-BE49-F238E27FC236}">
                <a16:creationId xmlns:a16="http://schemas.microsoft.com/office/drawing/2014/main" id="{16045B7D-AA41-4F48-8F42-428D9D8AE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7357" r="14414" b="13180"/>
          <a:stretch/>
        </p:blipFill>
        <p:spPr bwMode="auto">
          <a:xfrm>
            <a:off x="10774809" y="5105593"/>
            <a:ext cx="1417191" cy="16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ulling Out Hair Emoji | Blog Pendidikan">
            <a:extLst>
              <a:ext uri="{FF2B5EF4-FFF2-40B4-BE49-F238E27FC236}">
                <a16:creationId xmlns:a16="http://schemas.microsoft.com/office/drawing/2014/main" id="{0268E405-5EF2-404A-83AB-ADC43C1D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43" y="2711672"/>
            <a:ext cx="1487722" cy="17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Pulling Hair Out Cartoon, Download Free Clip Art, Free Clip Art on  Clipart Library">
            <a:extLst>
              <a:ext uri="{FF2B5EF4-FFF2-40B4-BE49-F238E27FC236}">
                <a16:creationId xmlns:a16="http://schemas.microsoft.com/office/drawing/2014/main" id="{4EFE6A48-81DE-9043-A130-F220955B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2" y="4805655"/>
            <a:ext cx="2155455" cy="19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cepalm Icon Stock Illustrations – 102 Facepalm Icon Stock Illustrations,  Vectors &amp; Clipart - Dreamstime">
            <a:extLst>
              <a:ext uri="{FF2B5EF4-FFF2-40B4-BE49-F238E27FC236}">
                <a16:creationId xmlns:a16="http://schemas.microsoft.com/office/drawing/2014/main" id="{C00D7647-8966-DD41-96B9-1D1981F6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43" y="244316"/>
            <a:ext cx="1606601" cy="16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4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929446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1382757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683350" y="639530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535394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689777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6619491" y="141859"/>
            <a:ext cx="4158677" cy="8956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collection &amp; tracking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>
            <a:off x="7922174" y="1080402"/>
            <a:ext cx="3344549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Big-Data Analytics</a:t>
            </a:r>
          </a:p>
          <a:p>
            <a:pPr algn="ctr"/>
            <a:r>
              <a:rPr lang="en-US" b="1" dirty="0"/>
              <a:t>AI recommender system</a:t>
            </a:r>
          </a:p>
          <a:p>
            <a:pPr algn="ctr"/>
            <a:r>
              <a:rPr lang="en-US" b="1" dirty="0"/>
              <a:t>Sentiment Analytics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90666" y="2664353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GPS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5740563" y="5493684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849900" y="5564927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482152" y="3429000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224" y="5110415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49900" y="4270481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concerns,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peoples’ needs in real-time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43061"/>
              <a:gd name="adj2" fmla="val 99432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help on crowds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Crowd-source violations</a:t>
            </a:r>
            <a:r>
              <a:rPr lang="en-US" sz="1600"/>
              <a:t>, sanitization </a:t>
            </a:r>
            <a:r>
              <a:rPr lang="en-US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Supplies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Timely advice on precautions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491288" y="3165546"/>
            <a:ext cx="3225806" cy="1426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162550" y="2474449"/>
            <a:ext cx="1328738" cy="13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100" dirty="0"/>
              <a:t>IBM Watson Assistant Service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050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01" r="14621"/>
          <a:stretch/>
        </p:blipFill>
        <p:spPr>
          <a:xfrm>
            <a:off x="9791737" y="2006990"/>
            <a:ext cx="1181060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32" r="18291"/>
          <a:stretch/>
        </p:blipFill>
        <p:spPr>
          <a:xfrm>
            <a:off x="9717094" y="3793005"/>
            <a:ext cx="1181060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10394" cy="93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491288" y="2231666"/>
            <a:ext cx="849284" cy="93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491288" y="3165546"/>
            <a:ext cx="849284" cy="1368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6491288" y="2805942"/>
            <a:ext cx="3300449" cy="35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3165546"/>
            <a:ext cx="1310394" cy="1075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ploy a Kubernetes cluster in IBM Cloud Container Service - IBM Developer  Recipes">
            <a:extLst>
              <a:ext uri="{FF2B5EF4-FFF2-40B4-BE49-F238E27FC236}">
                <a16:creationId xmlns:a16="http://schemas.microsoft.com/office/drawing/2014/main" id="{149B73ED-BD83-414F-85FD-C6625299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b="21892"/>
          <a:stretch/>
        </p:blipFill>
        <p:spPr bwMode="auto">
          <a:xfrm>
            <a:off x="7240479" y="1154358"/>
            <a:ext cx="1839309" cy="5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41B4C57B-EB45-B840-89C0-24970A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69" y="2936363"/>
            <a:ext cx="872127" cy="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initeIO - IBM Cloud Object Storage Partnership">
            <a:extLst>
              <a:ext uri="{FF2B5EF4-FFF2-40B4-BE49-F238E27FC236}">
                <a16:creationId xmlns:a16="http://schemas.microsoft.com/office/drawing/2014/main" id="{92199C53-13F1-1F48-8D30-D94DA2A8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79" y="1504273"/>
            <a:ext cx="1481607" cy="6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ant - Crunchbase Company Profile &amp; Funding">
            <a:extLst>
              <a:ext uri="{FF2B5EF4-FFF2-40B4-BE49-F238E27FC236}">
                <a16:creationId xmlns:a16="http://schemas.microsoft.com/office/drawing/2014/main" id="{6D4B2157-C5F9-754E-A06D-0B5111F2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03" y="3557728"/>
            <a:ext cx="1656368" cy="3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l Tagging Update for Visual Recognition - Archive of the IBM Cloud  Blog">
            <a:extLst>
              <a:ext uri="{FF2B5EF4-FFF2-40B4-BE49-F238E27FC236}">
                <a16:creationId xmlns:a16="http://schemas.microsoft.com/office/drawing/2014/main" id="{CA170145-A031-824D-AD74-614C31F8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24043"/>
          <a:stretch/>
        </p:blipFill>
        <p:spPr bwMode="auto">
          <a:xfrm>
            <a:off x="7971822" y="1843835"/>
            <a:ext cx="474060" cy="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son Assistant | IBM Cloud">
            <a:extLst>
              <a:ext uri="{FF2B5EF4-FFF2-40B4-BE49-F238E27FC236}">
                <a16:creationId xmlns:a16="http://schemas.microsoft.com/office/drawing/2014/main" id="{E2C8D942-4464-6742-B3D9-053FC3FE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18" y="4094887"/>
            <a:ext cx="554841" cy="4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ED2578-545C-AD44-ABEC-3453FE79BD63}"/>
              </a:ext>
            </a:extLst>
          </p:cNvPr>
          <p:cNvSpPr txBox="1"/>
          <p:nvPr/>
        </p:nvSpPr>
        <p:spPr>
          <a:xfrm>
            <a:off x="5643389" y="21223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6985D7-A7F1-EF43-9B4B-A5F4BE972FD3}"/>
              </a:ext>
            </a:extLst>
          </p:cNvPr>
          <p:cNvSpPr txBox="1"/>
          <p:nvPr/>
        </p:nvSpPr>
        <p:spPr>
          <a:xfrm>
            <a:off x="5563678" y="387202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262D28-681A-3A45-AA79-1762B7873B70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8218411" y="2805942"/>
            <a:ext cx="1573326" cy="121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The Samosa Sena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4" y="851338"/>
            <a:ext cx="8757417" cy="5137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222</TotalTime>
  <Words>396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APP</vt:lpstr>
      <vt:lpstr>PowerPoint Presentation</vt:lpstr>
      <vt:lpstr>How it works?</vt:lpstr>
      <vt:lpstr>Who is it for? What does it do?</vt:lpstr>
      <vt:lpstr>Architecture &amp; Technologies</vt:lpstr>
      <vt:lpstr>The Samosa Sena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37</cp:revision>
  <dcterms:created xsi:type="dcterms:W3CDTF">2020-09-17T03:29:01Z</dcterms:created>
  <dcterms:modified xsi:type="dcterms:W3CDTF">2020-09-18T12:44:39Z</dcterms:modified>
</cp:coreProperties>
</file>